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D56A6"/>
    <a:srgbClr val="0098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4B8DE6-7639-1FC5-D3D4-B2A897F0C6C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34681" y="1285102"/>
            <a:ext cx="4547286" cy="840904"/>
          </a:xfrm>
        </p:spPr>
        <p:txBody>
          <a:bodyPr anchor="b"/>
          <a:lstStyle>
            <a:lvl1pPr algn="ctr">
              <a:defRPr sz="6000">
                <a:solidFill>
                  <a:srgbClr val="0098D8"/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88B41C0-6E71-6A2D-9ADC-CA586505419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751170" y="2391076"/>
            <a:ext cx="6392563" cy="642508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D56A6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9282FF-C7EC-4992-8557-231F5785C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945080-087E-2E2E-88F5-071B8D768A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7DC149-8976-CBBF-1E8A-4291B772AD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17803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2F25B5-7AE0-0B6A-BF7E-08407ADCB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2E6E781-CD44-FF52-C7A9-14F4115BA7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31947A-B15C-0E8D-C359-3714652670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27E912-1A21-9900-D881-2E6FB9E2B1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A5A364-D2A3-E0A3-069D-205743FB1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3416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1881312-B3D7-0907-D4EA-2E10907BCE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DCBC3AF-3754-7DA9-77C7-C9EC119D43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9ECD50-1689-0E24-015D-59B3463F5C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4A28A9-FA55-5554-D17E-8C07966FAE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0330E1-7873-1AC8-C914-4641C13268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170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2ADFAD-7621-34E2-426E-6FFE0C6839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4E1FA-D764-C96F-4864-284C6319A9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9C9562-B534-4319-78AA-BEE6F2E4E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307CBF-0CC5-0658-D194-58DF736990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057E63-3215-F4AA-9C71-8322DF9377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857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07811B-DE21-00D8-D338-716599C6EB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F89900-4A34-6DDF-258C-37121E6C1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559A6C-C20D-CBA0-60E1-60F4B5DE9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FE0D39-65E9-E218-A087-FA0AD1878B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50E3DC-1D29-58C0-D7FE-8FC51D0D9B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4103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B1BBAD-D538-C0EF-546B-9CD3C5D3FD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B9BCB4-C979-78EA-F015-6EEF7B15DBD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26FD37C-F8FC-F6F2-9B8B-CAADB78C9B6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BF83B0-325D-08D3-4615-8C07FC5A0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05C95B8-6EE3-7668-5C7C-D67904DF7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0BCB79-B097-1F3F-EB90-FF2E167199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9426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C84525-DF5F-719E-7796-AC9952F00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E22243-DE47-772E-C8E6-A551D5B4C6E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C49BC88-6585-0DEA-33CC-B6F63EAE37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E105A73-B995-2D2F-6F0B-9308E651188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D0F885D-550E-68AB-34FC-8F3FF0731E2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2025502-9267-20A5-AB81-F5A320FFF9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013812D-B71A-F795-2BD9-5B7ECD1F65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D5506C5-3C26-58C1-04FE-5598FDA6DB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07220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416A09-C077-867D-245D-22AF8CCC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8800D45-3EFA-37E5-DB25-8746DF23F0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B493716-E2FE-44E6-312C-1890536C24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DDFC5C6-F0A6-2461-494E-D74C6AED73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5548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F18B93F-5A96-D6CF-A8A3-C729AF7CAD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F89239B-5D14-5CE0-EADF-D3AD380AB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E567E7-64A4-5AAF-29C1-43BBE82A8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13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C36CBB-3C93-71CB-877D-00EA3921D47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A33CB8-B605-A622-AFB8-0E0D77904E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51DD57E-1809-EFCC-BAA6-9792F1BC5C4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F09763-408C-BF27-8D70-741D0B11A2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E6BED0-4344-1217-B06D-1405DE959E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D4AD47-8866-C43E-A29A-1610A46B32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15369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3B973A-3136-FC08-9690-55B173F11A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20235DF-3D0C-4B62-6147-B41157759DB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E000452-1A09-7325-98A5-6768F5B028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A48A1A-365A-D7E4-A8F6-4725711592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5F59B4C-9F83-2946-2BEC-AFE3DE141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80E2B3C-C081-B644-89A8-DAAB2C9F61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70DB5C8-606E-6951-08AE-74E2E0EAA5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37018E-ED91-9289-5F0A-8E012AC59C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1D1457-14AF-CC0B-C767-77715150E9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074EC6-DE8E-3941-BB7B-C1D9BFEF46DD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82B77B-9D47-4BB0-FD04-C69290AEBA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6E2BF8-3B89-66E1-2B2E-1AD257A97FF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02EF48-8BEE-C947-B67D-4D2C5D7FC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773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rgbClr val="0098D8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0D56A6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rgbClr val="0D56A6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0D56A6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56A6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0D56A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4682FF-FF48-C73E-F308-640A4F5A359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B6BED89-EAD0-F4AD-14A4-C48110B3C5B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05526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66F667-9796-CF9F-B347-27B9BEE280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38814F-2237-4023-49F6-7D4C887161A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07199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2024-11-03T10:23:19Z</dcterms:created>
  <dcterms:modified xsi:type="dcterms:W3CDTF">2024-11-03T10:26:27Z</dcterms:modified>
</cp:coreProperties>
</file>