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 snapToGrid="0">
      <p:cViewPr varScale="1">
        <p:scale>
          <a:sx n="109" d="100"/>
          <a:sy n="109" d="100"/>
        </p:scale>
        <p:origin x="208" y="4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CB793C-44B3-AF82-9FF0-46300923B7C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737653" y="1248032"/>
            <a:ext cx="4831493" cy="915044"/>
          </a:xfrm>
        </p:spPr>
        <p:txBody>
          <a:bodyPr anchor="b"/>
          <a:lstStyle>
            <a:lvl1pPr algn="ctr">
              <a:defRPr sz="6000"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</a:lstStyle>
          <a:p>
            <a:r>
              <a:rPr lang="en-US" dirty="0"/>
              <a:t>Click to edit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0EF851D-2F17-65AD-EC2F-0933F9FE3FE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547286" y="2502286"/>
            <a:ext cx="6804455" cy="537476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bg1">
                    <a:lumMod val="9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5E834CB-A2A3-EB36-72FD-14C43095D4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D6A852-02C0-8D45-9B36-04CE5686224C}" type="datetimeFigureOut">
              <a:rPr lang="en-US" smtClean="0"/>
              <a:t>11/3/24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8F1FF37-7F19-718B-39C5-BE7E57A4E3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3CC5310-4F92-9C01-8DCC-0364CDF78B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68775-302B-C246-A710-74C3658932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62557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D0B4FA-1633-1A28-AD6C-3736293C1C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1E4057A-45B2-D4AD-B15F-9B4DAB27218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74FEB4E-10BD-C0FE-1697-9117C1DE52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D6A852-02C0-8D45-9B36-04CE5686224C}" type="datetimeFigureOut">
              <a:rPr lang="en-US" smtClean="0"/>
              <a:t>11/3/24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283EDC7-1C80-E5C0-D2FD-93AB81BFA8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AECCB1C-F8FA-6CB8-04A0-B7DF116188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68775-302B-C246-A710-74C3658932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57985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928BEDE0-27CB-F2A6-D617-21E674C6326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CAF7F19-04F7-9FC5-227A-FB341B9CD8C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AD04989-BA2F-8F04-FEF8-6857C4464C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D6A852-02C0-8D45-9B36-04CE5686224C}" type="datetimeFigureOut">
              <a:rPr lang="en-US" smtClean="0"/>
              <a:t>11/3/24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E5A9547-95C6-0008-EA8B-5AAADC64F3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BDC60C4-65B3-5144-D9B5-F3A1A5FE16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68775-302B-C246-A710-74C3658932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27451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706762-594F-159D-40CE-DD6871CCCB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76E42C-5CEA-1103-7450-A5D87989EC4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B4F4674-A4A8-DC42-1534-FEB99B7732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D6A852-02C0-8D45-9B36-04CE5686224C}" type="datetimeFigureOut">
              <a:rPr lang="en-US" smtClean="0"/>
              <a:t>11/3/24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AC2ACCB-D988-64D3-240A-0B22C127F29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E554E8D-A72B-C5E6-DD9E-455121689C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68775-302B-C246-A710-74C3658932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8906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76A2B6-085A-CB0D-4200-4E73518F78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D57CBE2-E878-061E-45D3-7639A1A83FF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8EDC55-47B5-8C28-341A-13A0D7481D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D6A852-02C0-8D45-9B36-04CE5686224C}" type="datetimeFigureOut">
              <a:rPr lang="en-US" smtClean="0"/>
              <a:t>11/3/24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EB79FB-E8D2-0A86-BDA9-DC3E90F002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FC5F167-D067-3827-983B-28507F5979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68775-302B-C246-A710-74C3658932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56874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3947B4-3C06-E061-07CF-3EEEA6C166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364223F-5DFC-3A8E-D974-71E3ACD281A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7B289F9-0E71-F37C-C8AF-99285443469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C9E809A-1019-5239-9301-726C754A1F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D6A852-02C0-8D45-9B36-04CE5686224C}" type="datetimeFigureOut">
              <a:rPr lang="en-US" smtClean="0"/>
              <a:t>11/3/24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6EE4DEB-69DB-BB85-6321-AC77A57255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1135E06-82B7-CCA2-3B05-84DA0DD138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68775-302B-C246-A710-74C3658932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24580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6C0B219-747A-BD4A-4669-2BA4AAC1AE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9D9BF2F-B8F5-CC90-5D6D-E6E8E646AC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30594E6-AFA2-8809-2D6E-9FABCA19AC4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FAD8001-6887-E8B5-7DC8-3B3A95801AA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4CE798C-D4E6-1C1C-8012-1173A45867E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5598463-7442-44D2-FBD7-ADB6C12D22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D6A852-02C0-8D45-9B36-04CE5686224C}" type="datetimeFigureOut">
              <a:rPr lang="en-US" smtClean="0"/>
              <a:t>11/3/24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7D78B94-E53C-D589-44F1-B946AA14E6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C5AC5A9-553E-C7CA-722F-37F9B9F5F6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68775-302B-C246-A710-74C3658932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57082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D45EE1-B14D-AF15-3310-DF8AAD468F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61E6AE5-8D86-AE24-21A0-6E5BED2F4E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D6A852-02C0-8D45-9B36-04CE5686224C}" type="datetimeFigureOut">
              <a:rPr lang="en-US" smtClean="0"/>
              <a:t>11/3/24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4E8B607-0C84-EE93-2204-71065111A0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4621B54-11C6-B7E3-AB7C-702DB0CA7B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68775-302B-C246-A710-74C3658932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79960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06D4600-05E7-94FB-75EA-82B202310D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D6A852-02C0-8D45-9B36-04CE5686224C}" type="datetimeFigureOut">
              <a:rPr lang="en-US" smtClean="0"/>
              <a:t>11/3/24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08A9392-7102-D526-1E29-281BA4835B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C6C662C-C010-0AD6-5D7D-76BC5114C0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68775-302B-C246-A710-74C3658932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97032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B5FBDB-7C01-814F-FFC3-A12B41E313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CCC3B73-BAC2-6AEE-683A-8EDE015B3E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A5605EF-4100-2C7D-7853-4F4AEE2C8F3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82D758E-F267-208F-8614-20D4FBDD01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D6A852-02C0-8D45-9B36-04CE5686224C}" type="datetimeFigureOut">
              <a:rPr lang="en-US" smtClean="0"/>
              <a:t>11/3/24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9260C3A-1F70-3BF7-F7FB-633DDDF5E0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1ED3DAF-EE4A-EBFE-9628-ABB4669B69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68775-302B-C246-A710-74C3658932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13382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3B8E49-ECC2-0351-3EE9-A824016F1A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7ED6449-9F26-18B8-7CE2-7EEF1778D8F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8A91A8C-7FCD-1CD5-0E61-BCA175B384C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E9B468F-F0F6-6D86-6C05-F8D1792304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D6A852-02C0-8D45-9B36-04CE5686224C}" type="datetimeFigureOut">
              <a:rPr lang="en-US" smtClean="0"/>
              <a:t>11/3/24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AB0275-B253-A1D0-AD76-BCAED1CAA6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4A482B8-8BB5-E3B8-1A0E-ABFED8B75C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468775-302B-C246-A710-74C3658932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61914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7AF16C0-6519-5F35-3C69-2CBB97F087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BD3C022-DAC9-840C-79A9-77B25B66781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B2D34C1-E6DF-CE2D-DB28-F8DA5DD129D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D6A852-02C0-8D45-9B36-04CE5686224C}" type="datetimeFigureOut">
              <a:rPr lang="en-US" smtClean="0"/>
              <a:t>11/3/24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BD6503E-CF22-BC75-381F-3714E2C8E8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BE70DAD-E583-7C29-C828-BAFDCF42365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468775-302B-C246-A710-74C36589325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89533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accent1">
              <a:lumMod val="20000"/>
              <a:lumOff val="80000"/>
            </a:schemeClr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bg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1DFDD6-BC24-335D-CE5A-F4C29193320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3ECA39E-3714-70B4-7244-8B6237B1346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8358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4F246D-D00B-7F3D-1933-B8A440D140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828A67F-0F54-11DC-784C-360C5FCEA92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858881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Macintosh PowerPoint</Application>
  <PresentationFormat>Widescreen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alaa.rmevents@gmail.com</dc:creator>
  <cp:lastModifiedBy>alaa.rmevents@gmail.com</cp:lastModifiedBy>
  <cp:revision>1</cp:revision>
  <dcterms:created xsi:type="dcterms:W3CDTF">2024-11-03T10:26:55Z</dcterms:created>
  <dcterms:modified xsi:type="dcterms:W3CDTF">2024-11-03T10:28:46Z</dcterms:modified>
</cp:coreProperties>
</file>